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3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6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6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2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2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3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41233-D5A3-46DF-9BE9-F241D98A14F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0AEB-8660-4EDF-9500-6DDED942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63225DC-6005-4F86-4BA8-6AB02EA5F8D8}"/>
              </a:ext>
            </a:extLst>
          </p:cNvPr>
          <p:cNvSpPr/>
          <p:nvPr/>
        </p:nvSpPr>
        <p:spPr>
          <a:xfrm>
            <a:off x="0" y="0"/>
            <a:ext cx="7772400" cy="1244600"/>
          </a:xfrm>
          <a:prstGeom prst="rect">
            <a:avLst/>
          </a:prstGeom>
          <a:solidFill>
            <a:srgbClr val="F01716"/>
          </a:solidFill>
          <a:ln>
            <a:solidFill>
              <a:srgbClr val="F017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86335F-E34D-317A-900E-DA71C7393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38" y="-334381"/>
            <a:ext cx="2982382" cy="19882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A51944-1948-939B-75B2-FC2D3C24EFB6}"/>
              </a:ext>
            </a:extLst>
          </p:cNvPr>
          <p:cNvSpPr txBox="1"/>
          <p:nvPr/>
        </p:nvSpPr>
        <p:spPr>
          <a:xfrm>
            <a:off x="4064000" y="293115"/>
            <a:ext cx="353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IN-STOCK &amp;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READY TO DELIVERY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EE09A6-3E60-D231-81D5-0DADFC4B2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95" y="7647867"/>
            <a:ext cx="3746500" cy="3746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C2C162-8F05-C6A8-50B6-D63614D89266}"/>
              </a:ext>
            </a:extLst>
          </p:cNvPr>
          <p:cNvSpPr txBox="1"/>
          <p:nvPr/>
        </p:nvSpPr>
        <p:spPr>
          <a:xfrm>
            <a:off x="4604052" y="2051856"/>
            <a:ext cx="3116990" cy="247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0171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FEATURES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Worksurfaces are 1-3/16” with durable 3mm edges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Wood &amp; aluminum frame glass hutch door options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Ball-bearing drawer slides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Six laminate finishes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Satin nickel pulls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Limited lifetime warranty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6BC03D-0823-D454-3A40-0349F43C74E1}"/>
              </a:ext>
            </a:extLst>
          </p:cNvPr>
          <p:cNvSpPr/>
          <p:nvPr/>
        </p:nvSpPr>
        <p:spPr>
          <a:xfrm>
            <a:off x="3185682" y="9247805"/>
            <a:ext cx="2770485" cy="79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10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POMPANO – FT LAUDERDALE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2099 W. Atlantic Blvd.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Pompano Beach, FL 33069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info@ofwfl.com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954-968-4700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0DFC81-693C-CAE4-61B9-933A55946D6A}"/>
              </a:ext>
            </a:extLst>
          </p:cNvPr>
          <p:cNvSpPr/>
          <p:nvPr/>
        </p:nvSpPr>
        <p:spPr>
          <a:xfrm>
            <a:off x="6348385" y="9238700"/>
            <a:ext cx="15137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MIAMI - DORAL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3411 NW 72</a:t>
            </a:r>
            <a:r>
              <a:rPr 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nd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Ave.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Miami, FL 33122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info@ofwfl.com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305-266-4447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80BA601D-C7C4-EDF7-85A4-EE91FBD40CF9}"/>
              </a:ext>
            </a:extLst>
          </p:cNvPr>
          <p:cNvCxnSpPr>
            <a:cxnSpLocks/>
          </p:cNvCxnSpPr>
          <p:nvPr/>
        </p:nvCxnSpPr>
        <p:spPr>
          <a:xfrm>
            <a:off x="6159244" y="9313460"/>
            <a:ext cx="0" cy="650697"/>
          </a:xfrm>
          <a:prstGeom prst="line">
            <a:avLst/>
          </a:prstGeom>
          <a:ln w="12700">
            <a:solidFill>
              <a:srgbClr val="F01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el | Windows | Timberview-Lakeview Series | Herman's Supply Company">
            <a:extLst>
              <a:ext uri="{FF2B5EF4-FFF2-40B4-BE49-F238E27FC236}">
                <a16:creationId xmlns:a16="http://schemas.microsoft.com/office/drawing/2014/main" id="{95FDE647-E233-BC7A-4ABE-FECEF9E1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89" y="845448"/>
            <a:ext cx="1344453" cy="13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3650A2B1-54F9-6DCC-8BFB-02AD1EC241D6}"/>
              </a:ext>
            </a:extLst>
          </p:cNvPr>
          <p:cNvSpPr txBox="1"/>
          <p:nvPr/>
        </p:nvSpPr>
        <p:spPr>
          <a:xfrm>
            <a:off x="4456328" y="8932552"/>
            <a:ext cx="340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0171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SHOWROOM LOCATIONS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D3D04-1096-E7CE-F1DA-ADAFC80C9669}"/>
              </a:ext>
            </a:extLst>
          </p:cNvPr>
          <p:cNvSpPr txBox="1"/>
          <p:nvPr/>
        </p:nvSpPr>
        <p:spPr>
          <a:xfrm>
            <a:off x="177611" y="1859975"/>
            <a:ext cx="437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48” x 24” BOARDERS RECEPTION DESK</a:t>
            </a:r>
            <a:br>
              <a:rPr 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WITH BF PEDESTALS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E7D38-6EA3-6374-1C4E-89A8532E3646}"/>
              </a:ext>
            </a:extLst>
          </p:cNvPr>
          <p:cNvCxnSpPr/>
          <p:nvPr/>
        </p:nvCxnSpPr>
        <p:spPr>
          <a:xfrm>
            <a:off x="4667250" y="2527300"/>
            <a:ext cx="2660650" cy="0"/>
          </a:xfrm>
          <a:prstGeom prst="line">
            <a:avLst/>
          </a:prstGeom>
          <a:ln>
            <a:solidFill>
              <a:srgbClr val="F01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0C1E576-7660-B0FF-571A-93CA03737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33" y="7207778"/>
            <a:ext cx="6785533" cy="1475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9CF9D-17E9-D228-167F-C4B5602DD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05" y="2527300"/>
            <a:ext cx="3261027" cy="267477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46E63C-2345-949F-62D0-AA3F4A555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78496"/>
              </p:ext>
            </p:extLst>
          </p:nvPr>
        </p:nvGraphicFramePr>
        <p:xfrm>
          <a:off x="4511675" y="4652501"/>
          <a:ext cx="2971800" cy="2099945"/>
        </p:xfrm>
        <a:graphic>
          <a:graphicData uri="http://schemas.openxmlformats.org/drawingml/2006/table">
            <a:tbl>
              <a:tblPr/>
              <a:tblGrid>
                <a:gridCol w="1192526">
                  <a:extLst>
                    <a:ext uri="{9D8B030D-6E8A-4147-A177-3AD203B41FA5}">
                      <a16:colId xmlns:a16="http://schemas.microsoft.com/office/drawing/2014/main" val="492721532"/>
                    </a:ext>
                  </a:extLst>
                </a:gridCol>
                <a:gridCol w="1779274">
                  <a:extLst>
                    <a:ext uri="{9D8B030D-6E8A-4147-A177-3AD203B41FA5}">
                      <a16:colId xmlns:a16="http://schemas.microsoft.com/office/drawing/2014/main" val="1448560959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388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Width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29592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Depth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35782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Counter Height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34852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TL-4824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 x 24"  Desk Shell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496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TL-BF1518LOCK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Box/File Pedestal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131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PBP12-SIL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12" Post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96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PB21248ACR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 Frosted Screen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174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PBT48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 Transaction Top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91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57623CE-0796-6718-544F-6DC69B823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376" y="5224739"/>
            <a:ext cx="2495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5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140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Poppins</vt:lpstr>
      <vt:lpstr>Poppins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Collins</dc:creator>
  <cp:lastModifiedBy>Bob Collins</cp:lastModifiedBy>
  <cp:revision>41</cp:revision>
  <cp:lastPrinted>2022-09-01T15:57:51Z</cp:lastPrinted>
  <dcterms:created xsi:type="dcterms:W3CDTF">2022-08-22T16:12:01Z</dcterms:created>
  <dcterms:modified xsi:type="dcterms:W3CDTF">2022-10-27T21:02:37Z</dcterms:modified>
</cp:coreProperties>
</file>